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3" r:id="rId4"/>
    <p:sldId id="261" r:id="rId5"/>
    <p:sldId id="264" r:id="rId6"/>
    <p:sldId id="265" r:id="rId7"/>
    <p:sldId id="266" r:id="rId8"/>
    <p:sldId id="267" r:id="rId9"/>
    <p:sldId id="268" r:id="rId10"/>
    <p:sldId id="257" r:id="rId11"/>
    <p:sldId id="262" r:id="rId12"/>
    <p:sldId id="269" r:id="rId13"/>
    <p:sldId id="258" r:id="rId14"/>
    <p:sldId id="259" r:id="rId15"/>
    <p:sldId id="260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pinterest.com/pin/276127020879853358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VyXDYp60B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Old English Literature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Background for Beowulf &amp; English Culture Circa 500 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4488"/>
            <a:ext cx="7313613" cy="868362"/>
          </a:xfrm>
        </p:spPr>
        <p:txBody>
          <a:bodyPr/>
          <a:lstStyle/>
          <a:p>
            <a:r>
              <a:rPr lang="en-US" dirty="0" smtClean="0"/>
              <a:t>British History—The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078604" cy="4991936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3366FF"/>
                </a:solidFill>
              </a:rPr>
              <a:t>1066 “Battle of Hastings”</a:t>
            </a:r>
            <a:r>
              <a:rPr lang="en-US" dirty="0" smtClean="0"/>
              <a:t>—William the Conqueror came from France, claimed he had rights to the Briton’s throne, invaded and won.</a:t>
            </a:r>
          </a:p>
          <a:p>
            <a:pPr lvl="1"/>
            <a:r>
              <a:rPr lang="en-US" dirty="0" smtClean="0"/>
              <a:t> He brought French language to Briton (Mixed with Old English and created what we know as </a:t>
            </a:r>
            <a:r>
              <a:rPr lang="en-US" dirty="0" smtClean="0">
                <a:solidFill>
                  <a:srgbClr val="3366FF"/>
                </a:solidFill>
              </a:rPr>
              <a:t>Middle English</a:t>
            </a:r>
            <a:r>
              <a:rPr lang="en-US" dirty="0" smtClean="0"/>
              <a:t>).</a:t>
            </a:r>
          </a:p>
          <a:p>
            <a:pPr lvl="1"/>
            <a:r>
              <a:rPr lang="pl-PL" dirty="0" smtClean="0">
                <a:hlinkClick r:id="rId2"/>
              </a:rPr>
              <a:t>www.pinterest.com</a:t>
            </a:r>
            <a:r>
              <a:rPr lang="pl-PL" dirty="0">
                <a:hlinkClick r:id="rId2"/>
              </a:rPr>
              <a:t>/pin/276127020879853358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lvl="1"/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the </a:t>
            </a:r>
            <a:r>
              <a:rPr lang="pl-PL" dirty="0" err="1" smtClean="0"/>
              <a:t>time</a:t>
            </a:r>
            <a:r>
              <a:rPr lang="pl-PL" dirty="0" smtClean="0"/>
              <a:t> of </a:t>
            </a:r>
            <a:r>
              <a:rPr lang="pl-PL" dirty="0" err="1" smtClean="0"/>
              <a:t>Chaucer’s</a:t>
            </a:r>
            <a:r>
              <a:rPr lang="pl-PL" dirty="0" smtClean="0"/>
              <a:t> </a:t>
            </a:r>
            <a:r>
              <a:rPr lang="pl-PL" i="1" dirty="0" smtClean="0"/>
              <a:t>Canterbury Tales.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04" y="1913350"/>
            <a:ext cx="3810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English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010150"/>
          </a:xfrm>
        </p:spPr>
        <p:txBody>
          <a:bodyPr>
            <a:normAutofit/>
          </a:bodyPr>
          <a:lstStyle/>
          <a:p>
            <a:r>
              <a:rPr lang="en-US" i="1" dirty="0"/>
              <a:t>The Exeter</a:t>
            </a:r>
            <a:r>
              <a:rPr lang="en-US" dirty="0"/>
              <a:t>—collection of manuscripts that contains pieces of the </a:t>
            </a:r>
            <a:r>
              <a:rPr lang="en-US" dirty="0" smtClean="0"/>
              <a:t>Old English </a:t>
            </a:r>
            <a:r>
              <a:rPr lang="en-US" dirty="0"/>
              <a:t>oral tradition. Compiled by monks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means </a:t>
            </a:r>
            <a:r>
              <a:rPr lang="en-US" b="1" u="sng" dirty="0" smtClean="0"/>
              <a:t>Christian</a:t>
            </a:r>
            <a:r>
              <a:rPr lang="en-US" dirty="0" smtClean="0"/>
              <a:t> </a:t>
            </a:r>
            <a:r>
              <a:rPr lang="en-US" dirty="0"/>
              <a:t>monks were recording </a:t>
            </a:r>
            <a:r>
              <a:rPr lang="en-US" b="1" u="sng" dirty="0"/>
              <a:t>pagan</a:t>
            </a:r>
            <a:r>
              <a:rPr lang="en-US" dirty="0"/>
              <a:t> oral </a:t>
            </a:r>
            <a:r>
              <a:rPr lang="en-US" dirty="0" smtClean="0"/>
              <a:t>stories.</a:t>
            </a:r>
          </a:p>
          <a:p>
            <a:r>
              <a:rPr lang="en-US" dirty="0"/>
              <a:t>W</a:t>
            </a:r>
            <a:r>
              <a:rPr lang="en-US" dirty="0" smtClean="0"/>
              <a:t>hat ramifications might this have for the literature of the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74" y="225468"/>
            <a:ext cx="5135050" cy="2610317"/>
          </a:xfrm>
        </p:spPr>
      </p:pic>
      <p:sp>
        <p:nvSpPr>
          <p:cNvPr id="5" name="Rectangle 4"/>
          <p:cNvSpPr/>
          <p:nvPr/>
        </p:nvSpPr>
        <p:spPr>
          <a:xfrm>
            <a:off x="2024344" y="3403606"/>
            <a:ext cx="47397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Anglo-Saxon Culture brought: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warrior culture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seafaring tradition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pagan beliefs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grim, fatalistic view of the world!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8515" y="989556"/>
            <a:ext cx="2830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Excerpt from </a:t>
            </a:r>
          </a:p>
          <a:p>
            <a:pPr algn="ctr"/>
            <a:r>
              <a:rPr lang="en-US" sz="2800" dirty="0" smtClean="0"/>
              <a:t>“The Exeter”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898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335"/>
            <a:ext cx="7313613" cy="868362"/>
          </a:xfrm>
        </p:spPr>
        <p:txBody>
          <a:bodyPr/>
          <a:lstStyle/>
          <a:p>
            <a:r>
              <a:rPr lang="en-US" dirty="0" smtClean="0"/>
              <a:t>Old English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937697"/>
            <a:ext cx="7948083" cy="55075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was originally disseminated orally.</a:t>
            </a:r>
          </a:p>
          <a:p>
            <a:r>
              <a:rPr lang="en-US" dirty="0" smtClean="0"/>
              <a:t>Literature from this period is highly reflective of the culture.</a:t>
            </a:r>
          </a:p>
          <a:p>
            <a:r>
              <a:rPr lang="en-US" dirty="0" smtClean="0"/>
              <a:t>Heavy elements of Old English Feudalism &amp; the Germanic Code, including but not limited to:</a:t>
            </a:r>
          </a:p>
          <a:p>
            <a:pPr lvl="1"/>
            <a:r>
              <a:rPr lang="en-US" dirty="0" smtClean="0"/>
              <a:t>Courage, Loyalty, &amp; Honor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Thane</a:t>
            </a:r>
            <a:r>
              <a:rPr lang="en-US" dirty="0" smtClean="0"/>
              <a:t> (warrior) &amp; his Lord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Comitatus</a:t>
            </a:r>
            <a:r>
              <a:rPr lang="en-US" dirty="0" smtClean="0"/>
              <a:t>—Thane gives love, loyalty, &amp; obedience to the Lord, the Lord will take care of his needs.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Ring-giver</a:t>
            </a:r>
            <a:r>
              <a:rPr lang="en-US" dirty="0" smtClean="0"/>
              <a:t>—Principle used in OE literature to define the character that offers the spoils of wealth to thanes who fight well.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Place of cultural importance</a:t>
            </a:r>
            <a:r>
              <a:rPr lang="en-US" dirty="0" smtClean="0"/>
              <a:t>—OE literature often uses the Mead Hall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Kenning</a:t>
            </a:r>
            <a:r>
              <a:rPr lang="en-US" dirty="0" smtClean="0"/>
              <a:t>—two word metaphor to represent an object. (ring-giver= Lord, whale road=ocean)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Wergild</a:t>
            </a:r>
            <a:r>
              <a:rPr lang="en-US" dirty="0" smtClean="0"/>
              <a:t>—”man-price” paid for compensation of death of family member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70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201083"/>
            <a:ext cx="8974666" cy="6371167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Synechdoche</a:t>
            </a:r>
            <a:r>
              <a:rPr lang="en-US" dirty="0" smtClean="0"/>
              <a:t>—when you use part of a name to reference the whole.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Metonymy</a:t>
            </a:r>
            <a:r>
              <a:rPr lang="en-US" dirty="0" smtClean="0">
                <a:solidFill>
                  <a:srgbClr val="000000"/>
                </a:solidFill>
              </a:rPr>
              <a:t>—when you substitute the name of an attribute instead of the name itself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Scop</a:t>
            </a:r>
            <a:r>
              <a:rPr lang="en-US" dirty="0" smtClean="0"/>
              <a:t>—traveling performers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Caesuras</a:t>
            </a:r>
            <a:r>
              <a:rPr lang="en-US" dirty="0" smtClean="0"/>
              <a:t>—rhythmic break in the middle of each line, shown on the page with a space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Assonance</a:t>
            </a:r>
            <a:r>
              <a:rPr lang="en-US" dirty="0" smtClean="0"/>
              <a:t>—Repetition of </a:t>
            </a:r>
            <a:r>
              <a:rPr lang="en-US" dirty="0"/>
              <a:t>v</a:t>
            </a:r>
            <a:r>
              <a:rPr lang="en-US" dirty="0" smtClean="0"/>
              <a:t>owel sounds, often in the middle of a word (batter these ramparts)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Alliteration</a:t>
            </a:r>
            <a:r>
              <a:rPr lang="en-US" dirty="0" smtClean="0"/>
              <a:t>—Repetition of consonant sounds at the beginning of the word (peter piper picked a peck)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Boasting</a:t>
            </a:r>
            <a:r>
              <a:rPr lang="en-US" dirty="0" smtClean="0"/>
              <a:t>—popular in old </a:t>
            </a:r>
            <a:r>
              <a:rPr lang="en-US" dirty="0"/>
              <a:t>E</a:t>
            </a:r>
            <a:r>
              <a:rPr lang="en-US" dirty="0" smtClean="0"/>
              <a:t>nglish culture, boast in order to be respected, to be understood.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English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599"/>
            <a:ext cx="7313613" cy="50313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Epic</a:t>
            </a:r>
          </a:p>
          <a:p>
            <a:pPr lvl="1"/>
            <a:r>
              <a:rPr lang="en-US" dirty="0" smtClean="0"/>
              <a:t>Long</a:t>
            </a:r>
          </a:p>
          <a:p>
            <a:pPr lvl="1"/>
            <a:r>
              <a:rPr lang="en-US" dirty="0" smtClean="0"/>
              <a:t>Archetypal Hero (represents more </a:t>
            </a:r>
            <a:r>
              <a:rPr lang="en-US" smtClean="0"/>
              <a:t>than </a:t>
            </a:r>
            <a:r>
              <a:rPr lang="en-US" smtClean="0"/>
              <a:t>themselves).</a:t>
            </a:r>
            <a:endParaRPr lang="en-US" dirty="0" smtClean="0"/>
          </a:p>
          <a:p>
            <a:pPr lvl="1"/>
            <a:r>
              <a:rPr lang="en-US" dirty="0" smtClean="0"/>
              <a:t>Grand scale</a:t>
            </a:r>
          </a:p>
          <a:p>
            <a:pPr lvl="1"/>
            <a:r>
              <a:rPr lang="en-US" dirty="0" smtClean="0"/>
              <a:t>Supernatural Events</a:t>
            </a:r>
          </a:p>
          <a:p>
            <a:pPr lvl="1"/>
            <a:r>
              <a:rPr lang="en-US" dirty="0" smtClean="0"/>
              <a:t>Long journeys/Supernatural Events</a:t>
            </a:r>
          </a:p>
          <a:p>
            <a:pPr lvl="1"/>
            <a:r>
              <a:rPr lang="en-US" dirty="0" smtClean="0"/>
              <a:t>Good always wins—the hero always saves the day</a:t>
            </a:r>
          </a:p>
          <a:p>
            <a:r>
              <a:rPr lang="en-US" dirty="0" smtClean="0"/>
              <a:t>Elegy—lyric poem that mourns the loss of someone.</a:t>
            </a:r>
          </a:p>
          <a:p>
            <a:r>
              <a:rPr lang="en-US" dirty="0" smtClean="0"/>
              <a:t>Lyric Poetry—</a:t>
            </a:r>
          </a:p>
          <a:p>
            <a:pPr lvl="1"/>
            <a:r>
              <a:rPr lang="en-US" dirty="0" smtClean="0"/>
              <a:t>Expresses personal feelings</a:t>
            </a:r>
          </a:p>
          <a:p>
            <a:pPr lvl="1"/>
            <a:r>
              <a:rPr lang="en-US" dirty="0" smtClean="0"/>
              <a:t>Originally meant to be sung</a:t>
            </a:r>
          </a:p>
          <a:p>
            <a:pPr lvl="1"/>
            <a:r>
              <a:rPr lang="en-US" dirty="0" smtClean="0"/>
              <a:t>Addresses the reader directly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2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Beowulf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Epic Poem</a:t>
            </a:r>
          </a:p>
          <a:p>
            <a:r>
              <a:rPr lang="en-US" dirty="0" smtClean="0"/>
              <a:t>Links past (Roman period) to the future (Medieval period)</a:t>
            </a:r>
          </a:p>
          <a:p>
            <a:r>
              <a:rPr lang="en-US" dirty="0" smtClean="0"/>
              <a:t>Remember, it is recorded by a Christian monk.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&amp; History Collide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77" y="1522195"/>
            <a:ext cx="6939419" cy="2927349"/>
          </a:xfrm>
        </p:spPr>
        <p:txBody>
          <a:bodyPr/>
          <a:lstStyle/>
          <a:p>
            <a:r>
              <a:rPr lang="en-US" dirty="0" smtClean="0"/>
              <a:t>England has a diverse history that brought together different cultures &amp; languages to create elaborate legends.</a:t>
            </a:r>
          </a:p>
          <a:p>
            <a:r>
              <a:rPr lang="en-US" dirty="0" smtClean="0"/>
              <a:t>Pagan Germanic tribal culture mixed with Roman Christianity to create complex tales of heroes &amp; monsters.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99" y="3366368"/>
            <a:ext cx="179070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2" y="3719614"/>
            <a:ext cx="3190026" cy="25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55 BC Caesar invades Briton.</a:t>
            </a:r>
          </a:p>
          <a:p>
            <a:r>
              <a:rPr lang="en-US" dirty="0" smtClean="0"/>
              <a:t>43-83 AD Claudius colonizes Briton.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What does it mean to colonize something?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How might the colonization of a place change its culture?</a:t>
            </a:r>
          </a:p>
        </p:txBody>
      </p:sp>
    </p:spTree>
    <p:extLst>
      <p:ext uri="{BB962C8B-B14F-4D97-AF65-F5344CB8AC3E}">
        <p14:creationId xmlns:p14="http://schemas.microsoft.com/office/powerpoint/2010/main" val="10841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4488"/>
            <a:ext cx="7313613" cy="868362"/>
          </a:xfrm>
        </p:spPr>
        <p:txBody>
          <a:bodyPr/>
          <a:lstStyle/>
          <a:p>
            <a:r>
              <a:rPr lang="en-US" dirty="0" smtClean="0"/>
              <a:t>British History—The Anglo-Saxon Period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7694"/>
            <a:ext cx="4511421" cy="4268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1421" y="1425527"/>
            <a:ext cx="453732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Rome ruled Briton for around 300 years.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hey brought with them: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Christianity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Next came </a:t>
            </a:r>
            <a:r>
              <a:rPr lang="en-US" sz="1600" dirty="0" smtClean="0">
                <a:solidFill>
                  <a:srgbClr val="0000FF"/>
                </a:solidFill>
              </a:rPr>
              <a:t>Anglos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00FF"/>
                </a:solidFill>
              </a:rPr>
              <a:t>Saxons</a:t>
            </a:r>
            <a:r>
              <a:rPr lang="en-US" sz="1600" dirty="0" smtClean="0"/>
              <a:t>, and </a:t>
            </a:r>
            <a:r>
              <a:rPr lang="en-US" sz="1600" dirty="0" smtClean="0">
                <a:solidFill>
                  <a:srgbClr val="0000FF"/>
                </a:solidFill>
              </a:rPr>
              <a:t>Jutes.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These were Germanic tribes. Traditionally these tribes would would invade, plunder, and leave; however, they chose to settle in Briton.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They brought with them: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Paganism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Germanic Languages (What we know of as “Old English”)</a:t>
            </a:r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hlinkClick r:id="rId3"/>
              </a:rPr>
              <a:t>https://www.youtube.com/watch?v=</a:t>
            </a:r>
            <a:r>
              <a:rPr lang="en-US" sz="1600" dirty="0" smtClean="0">
                <a:solidFill>
                  <a:srgbClr val="000000"/>
                </a:solidFill>
                <a:hlinkClick r:id="rId3"/>
              </a:rPr>
              <a:t>mVyXDYp60BE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Germanic </a:t>
            </a:r>
            <a:r>
              <a:rPr lang="en-US" sz="1600" dirty="0">
                <a:solidFill>
                  <a:srgbClr val="FF6600"/>
                </a:solidFill>
              </a:rPr>
              <a:t>Paganism </a:t>
            </a:r>
            <a:r>
              <a:rPr lang="en-US" sz="1600" dirty="0"/>
              <a:t>fused with Roman </a:t>
            </a:r>
            <a:r>
              <a:rPr lang="en-US" sz="1600" dirty="0">
                <a:solidFill>
                  <a:srgbClr val="FF0000"/>
                </a:solidFill>
              </a:rPr>
              <a:t>Christianity </a:t>
            </a:r>
            <a:r>
              <a:rPr lang="en-US" sz="1600" dirty="0"/>
              <a:t>to create a unique culture </a:t>
            </a:r>
            <a:r>
              <a:rPr lang="en-US" sz="1600" dirty="0" smtClean="0"/>
              <a:t>in Anglo-Saxon </a:t>
            </a:r>
            <a:r>
              <a:rPr lang="en-US" sz="1600" dirty="0"/>
              <a:t>Briton</a:t>
            </a:r>
            <a:r>
              <a:rPr lang="en-US" sz="1600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This is the time of </a:t>
            </a:r>
            <a:r>
              <a:rPr lang="en-US" sz="1600" i="1" dirty="0" smtClean="0"/>
              <a:t>Beowulf.</a:t>
            </a:r>
            <a:endParaRPr lang="en-US" sz="1600" dirty="0"/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lvl="1"/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01" y="786948"/>
            <a:ext cx="3409939" cy="24102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6" y="524236"/>
            <a:ext cx="3838962" cy="5400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5984" y="3670126"/>
            <a:ext cx="3034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Pict: Fierce group of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Painted images on themselves.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Polytheistic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men were warriors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Associated with piracy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Briton &amp; Hadrian’s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Britons in the south were fearful of the Pict. So the Roman colonial government built “Hadrian’s Wall” to keep them out.</a:t>
            </a:r>
          </a:p>
          <a:p>
            <a:r>
              <a:rPr lang="en-US" dirty="0" smtClean="0"/>
              <a:t>The barrier kept Britons safe and “</a:t>
            </a:r>
            <a:r>
              <a:rPr lang="en-US" dirty="0" err="1" smtClean="0"/>
              <a:t>Londinium</a:t>
            </a:r>
            <a:r>
              <a:rPr lang="en-US" dirty="0" smtClean="0"/>
              <a:t>” was developed in 200 AD.</a:t>
            </a:r>
          </a:p>
          <a:p>
            <a:r>
              <a:rPr lang="en-US" dirty="0" smtClean="0"/>
              <a:t>By 350 AD Christianity had emerged in Briton.</a:t>
            </a:r>
          </a:p>
          <a:p>
            <a:r>
              <a:rPr lang="en-US" dirty="0" smtClean="0"/>
              <a:t>By 410 AD Rome was weakening and they left Briton.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Patricius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786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was </a:t>
            </a:r>
            <a:r>
              <a:rPr lang="en-US" dirty="0" err="1" smtClean="0"/>
              <a:t>Patricius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Briton, kidnapped to Ireland at the age of 16.</a:t>
            </a:r>
          </a:p>
          <a:p>
            <a:r>
              <a:rPr lang="en-US" dirty="0" smtClean="0"/>
              <a:t>Ended up herding sheep as a slave.</a:t>
            </a:r>
          </a:p>
          <a:p>
            <a:r>
              <a:rPr lang="en-US" dirty="0" smtClean="0"/>
              <a:t>One night, he had a dream that told him his “ship was ready; it was time to go”. He escaped on a ship to Italy. There he joined a church and became a </a:t>
            </a:r>
            <a:r>
              <a:rPr lang="en-US" dirty="0" err="1" smtClean="0"/>
              <a:t>christian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Had another dream telling him to return to Ireland as a missionary.</a:t>
            </a:r>
          </a:p>
          <a:p>
            <a:r>
              <a:rPr lang="en-US" dirty="0" smtClean="0"/>
              <a:t>Famously used Shamrock to illustrate the trinity.</a:t>
            </a:r>
          </a:p>
          <a:p>
            <a:r>
              <a:rPr lang="en-US" dirty="0" smtClean="0"/>
              <a:t>St. Patrick!</a:t>
            </a:r>
          </a:p>
        </p:txBody>
      </p:sp>
    </p:spTree>
    <p:extLst>
      <p:ext uri="{BB962C8B-B14F-4D97-AF65-F5344CB8AC3E}">
        <p14:creationId xmlns:p14="http://schemas.microsoft.com/office/powerpoint/2010/main" val="29852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23"/>
            <a:ext cx="4835047" cy="868362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Arturus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07" y="2953892"/>
            <a:ext cx="7313613" cy="322545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Saxons were looking to expand their territory.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They began to attack the East Briton.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 young leader named </a:t>
            </a:r>
            <a:r>
              <a:rPr lang="en-US" b="1" dirty="0" err="1" smtClean="0">
                <a:solidFill>
                  <a:schemeClr val="bg1"/>
                </a:solidFill>
              </a:rPr>
              <a:t>Arturus</a:t>
            </a:r>
            <a:r>
              <a:rPr lang="en-US" b="1" dirty="0" smtClean="0">
                <a:solidFill>
                  <a:schemeClr val="bg1"/>
                </a:solidFill>
              </a:rPr>
              <a:t> defended his people from the Saxons for over 50 years.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He is now known as King Arthur &amp; he and his knights have become legends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713" y="4509370"/>
            <a:ext cx="7313613" cy="19958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E. coast of Scotland.</a:t>
            </a:r>
          </a:p>
          <a:p>
            <a:r>
              <a:rPr lang="en-US" dirty="0" smtClean="0"/>
              <a:t>Became a refuge for Celtic Christians during this “dark” period (during the Dark Ages).</a:t>
            </a:r>
          </a:p>
          <a:p>
            <a:r>
              <a:rPr lang="en-US" dirty="0" smtClean="0"/>
              <a:t>They saved the culture of Rome. Islam saved the culture of Greece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3332"/>
            <a:ext cx="7477034" cy="24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1274</TotalTime>
  <Words>870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Old English Literature</vt:lpstr>
      <vt:lpstr>Literature &amp; History Collide</vt:lpstr>
      <vt:lpstr>History</vt:lpstr>
      <vt:lpstr>British History—The Anglo-Saxon Period</vt:lpstr>
      <vt:lpstr>PowerPoint Presentation</vt:lpstr>
      <vt:lpstr>Briton &amp; Hadrian’s Wall</vt:lpstr>
      <vt:lpstr>Patricius</vt:lpstr>
      <vt:lpstr>Arturus</vt:lpstr>
      <vt:lpstr>Iona</vt:lpstr>
      <vt:lpstr>British History—The Middle Ages</vt:lpstr>
      <vt:lpstr>Old English Literature</vt:lpstr>
      <vt:lpstr>PowerPoint Presentation</vt:lpstr>
      <vt:lpstr>Old English Literature</vt:lpstr>
      <vt:lpstr>PowerPoint Presentation</vt:lpstr>
      <vt:lpstr>Old English Poetry</vt:lpstr>
      <vt:lpstr>Beowulf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English Lit.</dc:title>
  <dc:creator>Jacob Stout</dc:creator>
  <cp:lastModifiedBy>Jessica Stout</cp:lastModifiedBy>
  <cp:revision>23</cp:revision>
  <dcterms:created xsi:type="dcterms:W3CDTF">2012-08-22T14:38:30Z</dcterms:created>
  <dcterms:modified xsi:type="dcterms:W3CDTF">2016-08-25T18:02:27Z</dcterms:modified>
</cp:coreProperties>
</file>