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8D0B-A707-464F-9FA7-A54292AA1FBA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86CF-521E-412E-BF85-1D3044F67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24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8D0B-A707-464F-9FA7-A54292AA1FBA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86CF-521E-412E-BF85-1D3044F67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31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8D0B-A707-464F-9FA7-A54292AA1FBA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86CF-521E-412E-BF85-1D3044F67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2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8D0B-A707-464F-9FA7-A54292AA1FBA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86CF-521E-412E-BF85-1D3044F67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4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8D0B-A707-464F-9FA7-A54292AA1FBA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86CF-521E-412E-BF85-1D3044F67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16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8D0B-A707-464F-9FA7-A54292AA1FBA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86CF-521E-412E-BF85-1D3044F67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4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8D0B-A707-464F-9FA7-A54292AA1FBA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86CF-521E-412E-BF85-1D3044F67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28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8D0B-A707-464F-9FA7-A54292AA1FBA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86CF-521E-412E-BF85-1D3044F67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3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8D0B-A707-464F-9FA7-A54292AA1FBA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86CF-521E-412E-BF85-1D3044F67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9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8D0B-A707-464F-9FA7-A54292AA1FBA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86CF-521E-412E-BF85-1D3044F67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32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8D0B-A707-464F-9FA7-A54292AA1FBA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86CF-521E-412E-BF85-1D3044F67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7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08D0B-A707-464F-9FA7-A54292AA1FBA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886CF-521E-412E-BF85-1D3044F67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40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Critical Reading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Why &amp; How?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190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Why do a close reading?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College-level reading is complex &amp; requires interaction with the text. Professors will expect you to </a:t>
            </a:r>
            <a:r>
              <a:rPr lang="en-US" i="1" u="sng" dirty="0" smtClean="0">
                <a:solidFill>
                  <a:schemeClr val="tx2">
                    <a:lumMod val="75000"/>
                  </a:schemeClr>
                </a:solidFill>
              </a:rPr>
              <a:t>analyze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 text, not simply consume information.</a:t>
            </a:r>
          </a:p>
          <a:p>
            <a:pPr marL="0" indent="0" algn="ctr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 close reading will increase your retention &amp; understanding of whatever text you are reading.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645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It Helps in Your Writing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Often times college reading leads to college writing. If you have closely analyzed a text or piece of information, then you will be better able to write about it.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100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How Do You Do a Close Reading?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Read with a pen in your hand</a:t>
            </a:r>
          </a:p>
          <a:p>
            <a:pPr marL="914400" lvl="1" indent="-514350"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Underline parts of the text you feel are important</a:t>
            </a:r>
          </a:p>
          <a:p>
            <a:pPr marL="914400" lvl="1" indent="-514350"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Summarize portions of the text in the margins</a:t>
            </a:r>
          </a:p>
          <a:p>
            <a:pPr marL="1314450" lvl="2" indent="-514350"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This enables you to not have to re-read the entire piece later when studying!</a:t>
            </a:r>
          </a:p>
          <a:p>
            <a:pPr marL="914400" lvl="1" indent="-514350"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Join the conversation!</a:t>
            </a:r>
          </a:p>
          <a:p>
            <a:pPr marL="1314450" lvl="2" indent="-514350"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Write your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interactions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w/the text in the margins</a:t>
            </a:r>
          </a:p>
          <a:p>
            <a:pPr marL="1314450" lvl="2" indent="-514350"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Not just your thoughts! That can be simplistic &amp; elementary.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Look at content &amp; structure</a:t>
            </a:r>
          </a:p>
          <a:p>
            <a:pPr marL="914400" lvl="1" indent="-514350"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Not just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what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is being said, but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how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it is being said</a:t>
            </a:r>
          </a:p>
        </p:txBody>
      </p:sp>
    </p:spTree>
    <p:extLst>
      <p:ext uri="{BB962C8B-B14F-4D97-AF65-F5344CB8AC3E}">
        <p14:creationId xmlns:p14="http://schemas.microsoft.com/office/powerpoint/2010/main" val="221396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How Do You Do a Close Reading?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3. Notice patterns: repetition, contradictions,  comparisons, etc.</a:t>
            </a:r>
          </a:p>
          <a:p>
            <a:pPr marL="0" indent="0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4. Ask questions of the text—how &amp; why</a:t>
            </a:r>
          </a:p>
          <a:p>
            <a:pPr marL="0" indent="0"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0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What Does it Look Like?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371600"/>
            <a:ext cx="6825461" cy="4830763"/>
          </a:xfrm>
        </p:spPr>
      </p:pic>
    </p:spTree>
    <p:extLst>
      <p:ext uri="{BB962C8B-B14F-4D97-AF65-F5344CB8AC3E}">
        <p14:creationId xmlns:p14="http://schemas.microsoft.com/office/powerpoint/2010/main" val="4026519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215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Critical Reading</vt:lpstr>
      <vt:lpstr>Why do a close reading?</vt:lpstr>
      <vt:lpstr>It Helps in Your Writing</vt:lpstr>
      <vt:lpstr>How Do You Do a Close Reading?</vt:lpstr>
      <vt:lpstr>How Do You Do a Close Reading?</vt:lpstr>
      <vt:lpstr>What Does it Look Like?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Close Reading</dc:title>
  <dc:creator>Jessica Stout</dc:creator>
  <cp:lastModifiedBy>Jessica Stout</cp:lastModifiedBy>
  <cp:revision>3</cp:revision>
  <dcterms:created xsi:type="dcterms:W3CDTF">2017-09-21T16:15:36Z</dcterms:created>
  <dcterms:modified xsi:type="dcterms:W3CDTF">2017-09-21T16:41:41Z</dcterms:modified>
</cp:coreProperties>
</file>